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46" d="100"/>
          <a:sy n="46" d="100"/>
        </p:scale>
        <p:origin x="90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전체 요약 복습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ko-KR" altLang="en-US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공부 방법 등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정리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공부한 내용 정리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적절한 동시성 사용</a:t>
            </a:r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타이밍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도움이 될 만한 공부 주제</a:t>
            </a:r>
            <a:endParaRPr lang="en-US" altLang="ko-KR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정리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4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최종 정리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46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73</cp:revision>
  <dcterms:created xsi:type="dcterms:W3CDTF">2020-11-27T19:15:27Z</dcterms:created>
  <dcterms:modified xsi:type="dcterms:W3CDTF">2021-02-21T07:43:22Z</dcterms:modified>
</cp:coreProperties>
</file>